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0" r:id="rId1"/>
  </p:sldMasterIdLst>
  <p:sldIdLst>
    <p:sldId id="275" r:id="rId2"/>
    <p:sldId id="276" r:id="rId3"/>
    <p:sldId id="258" r:id="rId4"/>
    <p:sldId id="257" r:id="rId5"/>
    <p:sldId id="260" r:id="rId6"/>
    <p:sldId id="281" r:id="rId7"/>
    <p:sldId id="261" r:id="rId8"/>
    <p:sldId id="259" r:id="rId9"/>
    <p:sldId id="264" r:id="rId10"/>
    <p:sldId id="263" r:id="rId11"/>
    <p:sldId id="278" r:id="rId12"/>
    <p:sldId id="266" r:id="rId13"/>
    <p:sldId id="279" r:id="rId14"/>
    <p:sldId id="265" r:id="rId15"/>
    <p:sldId id="280" r:id="rId16"/>
    <p:sldId id="270" r:id="rId17"/>
    <p:sldId id="267" r:id="rId18"/>
    <p:sldId id="277" r:id="rId19"/>
    <p:sldId id="269" r:id="rId20"/>
    <p:sldId id="271" r:id="rId21"/>
    <p:sldId id="268" r:id="rId22"/>
    <p:sldId id="272" r:id="rId23"/>
    <p:sldId id="273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CB4BA-05CD-4857-9731-260D1EE19286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8FF014-47A5-4E00-90D5-43D849A740D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CB4BA-05CD-4857-9731-260D1EE19286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FF014-47A5-4E00-90D5-43D849A740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CB4BA-05CD-4857-9731-260D1EE19286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FF014-47A5-4E00-90D5-43D849A740D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CB4BA-05CD-4857-9731-260D1EE19286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8FF014-47A5-4E00-90D5-43D849A740D4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CB4BA-05CD-4857-9731-260D1EE19286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8FF014-47A5-4E00-90D5-43D849A740D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CB4BA-05CD-4857-9731-260D1EE19286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8FF014-47A5-4E00-90D5-43D849A740D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CB4BA-05CD-4857-9731-260D1EE19286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8FF014-47A5-4E00-90D5-43D849A740D4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CB4BA-05CD-4857-9731-260D1EE19286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8FF014-47A5-4E00-90D5-43D849A740D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CB4BA-05CD-4857-9731-260D1EE19286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8FF014-47A5-4E00-90D5-43D849A740D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CB4BA-05CD-4857-9731-260D1EE19286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8FF014-47A5-4E00-90D5-43D849A740D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ECB4BA-05CD-4857-9731-260D1EE19286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98FF014-47A5-4E00-90D5-43D849A740D4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6DECB4BA-05CD-4857-9731-260D1EE19286}" type="datetimeFigureOut">
              <a:rPr lang="en-US" smtClean="0"/>
              <a:t>12/3/2012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998FF014-47A5-4E00-90D5-43D849A740D4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jpe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6.wmv"/><Relationship Id="rId7" Type="http://schemas.openxmlformats.org/officeDocument/2006/relationships/image" Target="../media/image56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55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wm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wmv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5" Type="http://schemas.microsoft.com/office/2007/relationships/media" Target="../media/media3.wmv"/><Relationship Id="rId10" Type="http://schemas.openxmlformats.org/officeDocument/2006/relationships/image" Target="../media/image6.png"/><Relationship Id="rId4" Type="http://schemas.openxmlformats.org/officeDocument/2006/relationships/video" Target="../media/media2.wmv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76200"/>
            <a:ext cx="43434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73294" y="6359494"/>
            <a:ext cx="346106" cy="34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0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7125113" cy="619676"/>
          </a:xfrm>
        </p:spPr>
        <p:txBody>
          <a:bodyPr/>
          <a:lstStyle/>
          <a:p>
            <a:r>
              <a:rPr lang="en-US" sz="2400" b="1" dirty="0" smtClean="0"/>
              <a:t>What tools are good to know?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652" y="512902"/>
            <a:ext cx="87202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/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err="1" smtClean="0"/>
              <a:t>Zbrush</a:t>
            </a:r>
            <a:r>
              <a:rPr lang="en-US" sz="1400" b="1" dirty="0" smtClean="0"/>
              <a:t>         3dsmax         Maya       </a:t>
            </a:r>
            <a:r>
              <a:rPr lang="en-US" sz="1400" b="1" dirty="0" err="1" smtClean="0"/>
              <a:t>MotionBuilder</a:t>
            </a:r>
            <a:endParaRPr lang="en-US" sz="1600" b="1" dirty="0"/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451" y="2689277"/>
            <a:ext cx="1382534" cy="763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834" y="2698428"/>
            <a:ext cx="1368847" cy="76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http://www.aimanimation.com/images/pix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84827"/>
            <a:ext cx="686859" cy="66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s://encrypted-tbn1.gstatic.com/images?q=tbn:ANd9GcSfmUZ31YGhpy-NB2SnlLvwZfdiotsKg0-GB77bdlw04GyDgX6Q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84826"/>
            <a:ext cx="704699" cy="66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1.bp.blogspot.com/-6pqSJJsWCVg/Tb7Eot_GxwI/AAAAAAAAAC4/eV2hCpWLOTs/s1600/Photoshop-log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74" y="2672140"/>
            <a:ext cx="781144" cy="78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2.bp.blogspot.com/-zjhr618WEgM/Tb7D-gcDMnI/AAAAAAAAACo/DPW8hlAugT8/s320/maya_logo_ra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300540"/>
            <a:ext cx="660877" cy="632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13852"/>
            <a:ext cx="2517539" cy="52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 descr="https://encrypted-tbn1.gstatic.com/images?q=tbn:ANd9GcSdffHMrnMMa0Ld2nsi41iRTJxDPaEm2pr5oi-xX8KDpJhHEnx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587" y="2718840"/>
            <a:ext cx="939279" cy="74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15" y="3792817"/>
            <a:ext cx="867611" cy="931583"/>
          </a:xfrm>
          <a:prstGeom prst="rect">
            <a:avLst/>
          </a:prstGeom>
        </p:spPr>
      </p:pic>
      <p:pic>
        <p:nvPicPr>
          <p:cNvPr id="1045" name="Picture 21" descr="https://encrypted-tbn3.gstatic.com/images?q=tbn:ANd9GcS0KGmTZSuwcIUFmWLKMpjF4JsboY_U2_0M6WTd6_ljfaVewhk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660" y="3891340"/>
            <a:ext cx="1964576" cy="73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https://encrypted-tbn0.gstatic.com/images?q=tbn:ANd9GcTFkj9cRFm7OjYrp8zKrNvZTSAOrSGSAIv0LiMVIdbmLOxdH1uN0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718" y="3878479"/>
            <a:ext cx="1709738" cy="74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04" y="1200426"/>
            <a:ext cx="851795" cy="851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461" y="4614863"/>
            <a:ext cx="2611522" cy="22431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15200" y="3969603"/>
            <a:ext cx="45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?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423111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Fire Hydrant 3D model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419600"/>
            <a:ext cx="187634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7125113" cy="619676"/>
          </a:xfrm>
        </p:spPr>
        <p:txBody>
          <a:bodyPr/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Portfolio | Website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7529" y="1066800"/>
            <a:ext cx="8382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/>
              <a:t>Include </a:t>
            </a:r>
            <a:r>
              <a:rPr lang="en-US" sz="1600" b="1" dirty="0"/>
              <a:t>your best work </a:t>
            </a:r>
            <a:r>
              <a:rPr lang="en-US" sz="1600" b="1" dirty="0" smtClean="0"/>
              <a:t>with </a:t>
            </a:r>
            <a:r>
              <a:rPr lang="en-US" sz="1600" b="1" dirty="0"/>
              <a:t>a strong focus on art samples that </a:t>
            </a:r>
            <a:r>
              <a:rPr lang="en-US" sz="1600" b="1" dirty="0" smtClean="0"/>
              <a:t>demonstrates your capability for </a:t>
            </a:r>
            <a:r>
              <a:rPr lang="en-US" sz="1600" b="1" dirty="0"/>
              <a:t>the position you're </a:t>
            </a:r>
            <a:r>
              <a:rPr lang="en-US" sz="1600" b="1" dirty="0" smtClean="0"/>
              <a:t>applying to.</a:t>
            </a:r>
            <a:br>
              <a:rPr lang="en-US" sz="1600" b="1" dirty="0" smtClean="0"/>
            </a:br>
            <a:endParaRPr lang="en-US" sz="16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/>
              <a:t>Include </a:t>
            </a:r>
            <a:r>
              <a:rPr lang="en-US" sz="1600" b="1" dirty="0"/>
              <a:t>only your best </a:t>
            </a:r>
            <a:r>
              <a:rPr lang="en-US" sz="1600" b="1" dirty="0" smtClean="0"/>
              <a:t>work! </a:t>
            </a:r>
            <a:r>
              <a:rPr lang="en-US" sz="1600" b="1" dirty="0"/>
              <a:t>Less is more. 10-15 strong images are </a:t>
            </a:r>
            <a:r>
              <a:rPr lang="en-US" sz="1600" b="1" dirty="0" smtClean="0"/>
              <a:t>plenty.  No WIP on the site.</a:t>
            </a:r>
            <a:br>
              <a:rPr lang="en-US" sz="1600" b="1" dirty="0" smtClean="0"/>
            </a:br>
            <a:endParaRPr lang="en-US" sz="16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/>
              <a:t>L</a:t>
            </a:r>
            <a:r>
              <a:rPr lang="en-US" sz="1600" b="1" dirty="0" smtClean="0"/>
              <a:t>ist </a:t>
            </a:r>
            <a:r>
              <a:rPr lang="en-US" sz="1600" b="1" dirty="0"/>
              <a:t>what you did on each image even if you did it all (concept, modeling, texturing, lighting, etc</a:t>
            </a:r>
            <a:r>
              <a:rPr lang="en-US" sz="1600" b="1" dirty="0" smtClean="0"/>
              <a:t>.)</a:t>
            </a:r>
            <a:endParaRPr lang="en-US" sz="1600" b="1" dirty="0"/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/>
              <a:t>If starting out, consider </a:t>
            </a:r>
            <a:r>
              <a:rPr lang="en-US" sz="1600" b="1" dirty="0"/>
              <a:t>creating just one scrollable page with your best portfolio pieces on </a:t>
            </a:r>
            <a:r>
              <a:rPr lang="en-US" sz="1600" b="1" dirty="0" smtClean="0"/>
              <a:t>it.</a:t>
            </a:r>
            <a:endParaRPr lang="en-US" sz="1600" b="1" dirty="0"/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/>
              <a:t>Put your </a:t>
            </a:r>
            <a:r>
              <a:rPr lang="en-US" sz="1600" b="1" dirty="0"/>
              <a:t>name and contact info on every page and image</a:t>
            </a:r>
            <a:r>
              <a:rPr lang="en-US" sz="1600" b="1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/>
              <a:t>A</a:t>
            </a:r>
            <a:r>
              <a:rPr lang="en-US" sz="1600" b="1" dirty="0" smtClean="0"/>
              <a:t>ttention </a:t>
            </a:r>
            <a:r>
              <a:rPr lang="en-US" sz="1600" b="1" dirty="0"/>
              <a:t>to presentation. </a:t>
            </a:r>
            <a:r>
              <a:rPr lang="en-US" sz="1600" b="1" dirty="0" smtClean="0"/>
              <a:t>Good </a:t>
            </a:r>
            <a:br>
              <a:rPr lang="en-US" sz="1600" b="1" dirty="0" smtClean="0"/>
            </a:br>
            <a:r>
              <a:rPr lang="en-US" sz="1600" b="1" dirty="0" smtClean="0"/>
              <a:t>presentation </a:t>
            </a:r>
            <a:r>
              <a:rPr lang="en-US" sz="1600" b="1" dirty="0"/>
              <a:t>can make a </a:t>
            </a:r>
            <a:r>
              <a:rPr lang="en-US" sz="1600" b="1" dirty="0" smtClean="0"/>
              <a:t/>
            </a:r>
            <a:br>
              <a:rPr lang="en-US" sz="1600" b="1" dirty="0" smtClean="0"/>
            </a:br>
            <a:r>
              <a:rPr lang="en-US" sz="1600" b="1" dirty="0" smtClean="0"/>
              <a:t>mediocre </a:t>
            </a:r>
            <a:r>
              <a:rPr lang="en-US" sz="1600" b="1" dirty="0"/>
              <a:t>asset look </a:t>
            </a:r>
            <a:r>
              <a:rPr lang="en-US" sz="1600" b="1" dirty="0" smtClean="0"/>
              <a:t>fantastic!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/>
              <a:t>Don't email a 50MB zip file. </a:t>
            </a:r>
            <a:br>
              <a:rPr lang="en-US" sz="1600" b="1" dirty="0"/>
            </a:br>
            <a:r>
              <a:rPr lang="en-US" sz="1600" b="1" dirty="0" smtClean="0"/>
              <a:t>Websites </a:t>
            </a:r>
            <a:r>
              <a:rPr lang="en-US" sz="1600" b="1" dirty="0"/>
              <a:t>are best.</a:t>
            </a:r>
          </a:p>
        </p:txBody>
      </p:sp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419600"/>
            <a:ext cx="152908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9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7125113" cy="619676"/>
          </a:xfrm>
        </p:spPr>
        <p:txBody>
          <a:bodyPr/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Portfolio | Environments/Props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1" y="952500"/>
            <a:ext cx="3809999" cy="2566306"/>
          </a:xfrm>
          <a:prstGeom prst="rect">
            <a:avLst/>
          </a:prstGeom>
        </p:spPr>
      </p:pic>
      <p:pic>
        <p:nvPicPr>
          <p:cNvPr id="7170" name="Picture 2" descr="http://4.bp.blogspot.com/-djMEiYJm4KU/TwrcVMKH0jI/AAAAAAAABbI/wHBP7RdghaA/s800/jessicadinh_mooc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971372"/>
            <a:ext cx="4490357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www.kalescentstudios.com/stephart/Images/Weapon1Construc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30" y="3641220"/>
            <a:ext cx="4823790" cy="3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37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0020"/>
            <a:ext cx="3307162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://dl.dropbox.com/u/17188/bpg_wastedhope_submission_textureshe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277" y="9906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7125113" cy="619676"/>
          </a:xfrm>
        </p:spPr>
        <p:txBody>
          <a:bodyPr/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Portfolio | Environments/Props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5525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7125113" cy="619676"/>
          </a:xfrm>
        </p:spPr>
        <p:txBody>
          <a:bodyPr/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Portfolio | Characters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http://jessart.squarespace.com/picture/spock-construction.jpg?pictureId=113783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52600"/>
            <a:ext cx="3720465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23" y="1125266"/>
            <a:ext cx="5106114" cy="299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817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5919991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7125113" cy="619676"/>
          </a:xfrm>
        </p:spPr>
        <p:txBody>
          <a:bodyPr/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Portfolio | Characters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 descr="http://www.ljplus.ru/img4/f/i/first_keeper/Constraction_shot_Sylvanas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764851"/>
            <a:ext cx="4813092" cy="2935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ljplus.ru/img4/f/i/first_keeper/Sylvanas_textur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656" y="4038600"/>
            <a:ext cx="27432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79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7125113" cy="619676"/>
          </a:xfrm>
        </p:spPr>
        <p:txBody>
          <a:bodyPr/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Portfolio | Designer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 descr="http://tobymccall.com/images/gow_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45" y="1123950"/>
            <a:ext cx="3901438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tobymccall.com/images/design1g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840425"/>
            <a:ext cx="2797463" cy="273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tobymccall.com/images/gow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45" y="3886200"/>
            <a:ext cx="3901438" cy="243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tobymccall.com/images/gow_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091" y="3896170"/>
            <a:ext cx="4155437" cy="25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0149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845" y="228600"/>
            <a:ext cx="7125113" cy="619676"/>
          </a:xfrm>
        </p:spPr>
        <p:txBody>
          <a:bodyPr/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Portfolio | Demo Reel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513" y="1143000"/>
            <a:ext cx="39616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 the length to a max of 2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mins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 spin logo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 your name up for at least </a:t>
            </a:r>
            <a:b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seconds</a:t>
            </a:r>
            <a:b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Avoid using offensive music, </a:t>
            </a:r>
            <a:b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classical is safe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lexandre Giguere 3D Artist _ Demo Reel 2012 (HD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2216" y="789444"/>
            <a:ext cx="4622800" cy="26003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6800" y="3808898"/>
            <a:ext cx="4114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 textures, model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info, wireframes.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Label animations,</a:t>
            </a:r>
            <a:b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run cycle, grab, throw,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etc.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Vimeo.com is better than YouTube for video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presentations. 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character_artist_demo_reel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294" y="3790221"/>
            <a:ext cx="4584106" cy="257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0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C:\Users\Lee\Desktop\RIT_Presentation\Jared Daniels - Game Programmer_2012-12-01_04-15-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06169"/>
            <a:ext cx="3011437" cy="416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845" y="228600"/>
            <a:ext cx="7125113" cy="619676"/>
          </a:xfrm>
        </p:spPr>
        <p:txBody>
          <a:bodyPr/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Portfolio | Websites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276600"/>
            <a:ext cx="3581400" cy="3261818"/>
          </a:xfrm>
          <a:prstGeom prst="rect">
            <a:avLst/>
          </a:prstGeom>
        </p:spPr>
      </p:pic>
      <p:pic>
        <p:nvPicPr>
          <p:cNvPr id="13315" name="Picture 3" descr="C:\Users\Lee\Desktop\RIT_Presentation\Andrei Szasz _ 3D Artist Portfolio_2012-12-01_04-10-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57" y="4529138"/>
            <a:ext cx="4038600" cy="217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Lee\Desktop\RIT_Presentation\Mike Carlyle - 3D Environment Artist_2012-12-01_04-13-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949554"/>
            <a:ext cx="2818405" cy="344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65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http://media.blizzard.com/wow/media/screenshots/mop/wowx4-screenshot-03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642" y="772892"/>
            <a:ext cx="4641532" cy="2900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887" y="228600"/>
            <a:ext cx="7125113" cy="457200"/>
          </a:xfrm>
        </p:spPr>
        <p:txBody>
          <a:bodyPr/>
          <a:lstStyle/>
          <a:p>
            <a:r>
              <a:rPr lang="en-US" sz="2400" b="1" dirty="0" smtClean="0"/>
              <a:t>Dream Job – I want to work at . . . . . 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772180"/>
            <a:ext cx="449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Customizing  Portfolio to fit style</a:t>
            </a:r>
          </a:p>
        </p:txBody>
      </p:sp>
      <p:pic>
        <p:nvPicPr>
          <p:cNvPr id="4114" name="Picture 18" descr="http://epicgames.com/community/wp-content/uploads/2011/10/DLC_Map_BloodDriv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10000"/>
            <a:ext cx="5157109" cy="290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s.pro-gmedia.com/videogamer/media/images/xbox360/darksiders_2/screens/darksiders_2_47_605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52" y="3962400"/>
            <a:ext cx="4624699" cy="259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thatgamecompany.com/wp-content/themes/thatgamecompany/_include/img/journey/journey-game-screenshot-20-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94" y="1676400"/>
            <a:ext cx="433493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03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28600" y="152400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smtClean="0"/>
              <a:t>Everyone wants to make videogames!</a:t>
            </a:r>
            <a:endParaRPr lang="en-US" sz="3200" b="1" dirty="0"/>
          </a:p>
        </p:txBody>
      </p:sp>
      <p:pic>
        <p:nvPicPr>
          <p:cNvPr id="5" name="West Wood Colleg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" y="865262"/>
            <a:ext cx="3356124" cy="2517093"/>
          </a:xfrm>
          <a:prstGeom prst="rect">
            <a:avLst/>
          </a:prstGeom>
        </p:spPr>
      </p:pic>
      <p:pic>
        <p:nvPicPr>
          <p:cNvPr id="6" name="Game_Commerial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00600" y="2305050"/>
            <a:ext cx="3356124" cy="2517093"/>
          </a:xfrm>
          <a:prstGeom prst="rect">
            <a:avLst/>
          </a:prstGeom>
        </p:spPr>
      </p:pic>
      <p:pic>
        <p:nvPicPr>
          <p:cNvPr id="7" name="Mindfire Academy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9600" y="3733800"/>
            <a:ext cx="3356124" cy="251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4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32075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845" y="228600"/>
            <a:ext cx="7125113" cy="619676"/>
          </a:xfrm>
        </p:spPr>
        <p:txBody>
          <a:bodyPr/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to expect after you have applied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9845" y="1085508"/>
            <a:ext cx="7543800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waiting period,  some companies may not get back to you immediately</a:t>
            </a:r>
          </a:p>
          <a:p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may get a Art, Design, Animation or Programming test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Test!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 Consider this test as though its going to the </a:t>
            </a:r>
            <a:r>
              <a:rPr lang="en-US" sz="1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President 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 Work overtime, get little sleep</a:t>
            </a:r>
            <a:b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 It’s your chance to prove to them if you can do the work</a:t>
            </a:r>
            <a:b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 Complete it in the time they give you</a:t>
            </a:r>
            <a:b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 If they have software requirements, use what is asked.  Not</a:t>
            </a:r>
            <a:b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exported from another application.</a:t>
            </a:r>
            <a:b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 Label the file correctly, 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name_TestExample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 Wait for a response</a:t>
            </a:r>
          </a:p>
          <a:p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get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rejected ;(   OR  move on in the interview process!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get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discouraged!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give up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 apply only at 1 company,  apply to many,  increase your chances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there no NDA for the test, post your work on a community site, get feedback, add polish and put it in your portfolio.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://upload.wikimedia.org/wikipedia/commons/thumb/e/e9/Official_portrait_of_Barack_Obama.jpg/220px-Official_portrait_of_Barack_Oba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806" y="1905000"/>
            <a:ext cx="1876839" cy="255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05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850524"/>
            <a:ext cx="2590800" cy="200747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7696200" cy="619676"/>
          </a:xfrm>
        </p:spPr>
        <p:txBody>
          <a:bodyPr/>
          <a:lstStyle/>
          <a:p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 to know about working in </a:t>
            </a:r>
            <a:r>
              <a:rPr lang="en-US" sz="2200" b="1" dirty="0" smtClean="0"/>
              <a:t>developer environment</a:t>
            </a:r>
            <a:r>
              <a:rPr lang="en-US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845" y="935534"/>
            <a:ext cx="75438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no set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path.   Work hard!    Portfolio is your ticket to success!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 from others in the community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oin online competitions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 be a jerk.  It’s a team environment.  You may work with the same people again.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Network,  Join sites where others frequent. 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PolyCount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| Game Artisans |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CGTalk</a:t>
            </a: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Artists: Post your work on Polycount.com!   Feedback makes you a better Artist!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</a:t>
            </a:r>
            <a:r>
              <a:rPr lang="en-US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guarantee of stable </a:t>
            </a:r>
            <a:r>
              <a:rPr lang="en-US" sz="1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tudios close, layoffs, have portfolio ready.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1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lways </a:t>
            </a:r>
            <a:r>
              <a:rPr lang="en-US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 </a:t>
            </a:r>
            <a:r>
              <a:rPr lang="en-US" sz="1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money, 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able to live within you means. 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prepared to move / relocate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a fun enjoyable career which is why so many people stay.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Always be willing to learn new software techniques.  </a:t>
            </a:r>
            <a:r>
              <a:rPr lang="en-US" sz="1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 yourself current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Better to work at a company with a culture you will enjoy, rather than 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games they develop.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prepared to work overtime “crunch”.  During milestones and end of project.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Try to stay healthy,  reduce intake of the free snacks.</a:t>
            </a:r>
          </a:p>
        </p:txBody>
      </p:sp>
    </p:spTree>
    <p:extLst>
      <p:ext uri="{BB962C8B-B14F-4D97-AF65-F5344CB8AC3E}">
        <p14:creationId xmlns:p14="http://schemas.microsoft.com/office/powerpoint/2010/main" val="34473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9131" y="1085832"/>
            <a:ext cx="793975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GameDevMap.com</a:t>
            </a:r>
          </a:p>
          <a:p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Gamasutra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GameJobs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Creativeheads.net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Portfolio display sites: 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Carbonmade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,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wordpress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HTML,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CGhub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Polycount.com/forum     ( Recommended for Artists, Character Artists, Environment Artist 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Mapcore.net  ( Recommended for Designers &amp; Scripters 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7696200" cy="619676"/>
          </a:xfrm>
        </p:spPr>
        <p:txBody>
          <a:bodyPr/>
          <a:lstStyle/>
          <a:p>
            <a:r>
              <a:rPr lang="en-US" sz="2200" b="1" dirty="0" smtClean="0"/>
              <a:t>Important Resources</a:t>
            </a:r>
            <a:endParaRPr lang="en-US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124200"/>
            <a:ext cx="5105400" cy="946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419600"/>
            <a:ext cx="5267325" cy="83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2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286000"/>
            <a:ext cx="2512464" cy="281767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71800" y="2209800"/>
            <a:ext cx="2590800" cy="442332"/>
          </a:xfrm>
        </p:spPr>
        <p:txBody>
          <a:bodyPr/>
          <a:lstStyle/>
          <a:p>
            <a:pPr algn="ctr"/>
            <a:r>
              <a:rPr lang="en-US" sz="2800" b="1" dirty="0" smtClean="0"/>
              <a:t>Questions?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27732" y="1219200"/>
            <a:ext cx="4800600" cy="4423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dirty="0" smtClean="0"/>
              <a:t>Thank you for listening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988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28600"/>
            <a:ext cx="6683168" cy="4572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/>
              <a:t>Portfolio Work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43" y="914400"/>
            <a:ext cx="798750" cy="116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://pics.mobygames.com/images/covers/large/1214878241-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395"/>
            <a:ext cx="838250" cy="116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://image.gamespotcdn.net/gamespot/images/box/2/7/7/930277_75410_fron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346" y="914394"/>
            <a:ext cx="842614" cy="116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://cdn.gamerant.com/wp-content/uploads/Aliens-Colonial-Marines-Xbox-360-Box-Ar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14393"/>
            <a:ext cx="827825" cy="116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34333"/>
            <a:ext cx="829921" cy="116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 descr="http://www.g4g.it/g4g2/wp-content/uploads/2011/04/Faxion_Online_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934333"/>
            <a:ext cx="872506" cy="1168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www.blogcdn.com/blog.games.com/media/2012/09/pirate101-logo-400x30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929837"/>
            <a:ext cx="875526" cy="1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497" y="934332"/>
            <a:ext cx="918826" cy="1168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934334"/>
            <a:ext cx="923608" cy="1168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VFX_reel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76400" y="2304377"/>
            <a:ext cx="5790145" cy="40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5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7997" y="288421"/>
            <a:ext cx="3733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Animation track,  dynamics &amp; particles in Maya 4 on student films.</a:t>
            </a:r>
            <a:b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Graduated from </a:t>
            </a:r>
            <a:r>
              <a:rPr lang="en-US" sz="1400" b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RIT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2002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0970" y="1596241"/>
            <a:ext cx="386785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 Artist | V-22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Opsrey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Training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 Tester  |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Merscom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Interactive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 Artist | Mid Carolina Media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  Designer | N-Fusion Interactive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  Designer | Gearbox Software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FX Artist |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BioWare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Austin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FX Artist | UTV True Games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FX Artist | </a:t>
            </a:r>
            <a:r>
              <a:rPr lang="en-US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KingsIsle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Entertainment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FX Artist | U4AI Games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510" y="304800"/>
            <a:ext cx="43688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69510" y="3733800"/>
            <a:ext cx="335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/>
              <a:t>250 MHz </a:t>
            </a:r>
            <a:r>
              <a:rPr lang="en-US" sz="1400" dirty="0" smtClean="0"/>
              <a:t>Processor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256 </a:t>
            </a:r>
            <a:r>
              <a:rPr lang="en-US" sz="1400" dirty="0"/>
              <a:t>MB Memory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/>
              <a:t>4 </a:t>
            </a:r>
            <a:r>
              <a:rPr lang="en-US" sz="1400" dirty="0"/>
              <a:t>MB of texture memory </a:t>
            </a:r>
            <a:r>
              <a:rPr lang="en-US" sz="1400" dirty="0" smtClean="0"/>
              <a:t>IMPACT </a:t>
            </a:r>
            <a:r>
              <a:rPr lang="en-US" sz="1400" dirty="0"/>
              <a:t>G</a:t>
            </a:r>
            <a:r>
              <a:rPr lang="en-US" sz="1400" dirty="0" smtClean="0"/>
              <a:t>raphics Card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1332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619999" cy="467276"/>
          </a:xfrm>
        </p:spPr>
        <p:txBody>
          <a:bodyPr/>
          <a:lstStyle/>
          <a:p>
            <a:r>
              <a:rPr lang="en-US" sz="2600" b="1" dirty="0" smtClean="0"/>
              <a:t>General positions usually available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191476"/>
            <a:ext cx="38862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Artist</a:t>
            </a:r>
            <a:b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 Modeler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Modeler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 Designer / Scripter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Animator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FX 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Artist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 </a:t>
            </a:r>
            <a:r>
              <a:rPr lang="en-US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lnterface</a:t>
            </a: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Artist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 Artist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Engineers / Programmers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Producers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424" y="4782312"/>
            <a:ext cx="2162176" cy="207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1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619999" cy="467276"/>
          </a:xfrm>
        </p:spPr>
        <p:txBody>
          <a:bodyPr/>
          <a:lstStyle/>
          <a:p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make you standout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166551"/>
            <a:ext cx="1600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Resume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Portfolio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Website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 reel</a:t>
            </a:r>
          </a:p>
          <a:p>
            <a:endParaRPr lang="en-US" sz="1600" dirty="0" smtClean="0"/>
          </a:p>
        </p:txBody>
      </p:sp>
      <p:pic>
        <p:nvPicPr>
          <p:cNvPr id="12290" name="Picture 2" descr="C:\Users\Lee\Desktop\RIT_Presentation\FX Artist _ Lee Amarakoon » FX Reel_2012-12-01_03-47-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68323"/>
            <a:ext cx="3130401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Lee\Desktop\RIT_Presentation\FX Artist _ Lee Amarakoon » Games Worked On_2012-11-30_16-03-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150739"/>
            <a:ext cx="3244487" cy="501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77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8714" y="1135332"/>
            <a:ext cx="78008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 the resume clean and easy to read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 manager / Art Director friendly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Short descriptions, what you did.  Was it a collaboration?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mportant to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include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game mods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shows you can work in a team environment. Your role on the Mod?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 goes last not first.  Experience is key.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Relevant software experience, skip adding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MS Word  =)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Name, phone number, email in the resume header,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website if its ready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228600"/>
            <a:ext cx="7125113" cy="6196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Portfolio | Resume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462463"/>
            <a:ext cx="2027608" cy="2395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3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287" y="218524"/>
            <a:ext cx="7125113" cy="467276"/>
          </a:xfrm>
        </p:spPr>
        <p:txBody>
          <a:bodyPr/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Resumes jammed with text = bad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53" y="1003957"/>
            <a:ext cx="3505200" cy="4958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996123"/>
            <a:ext cx="3708548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008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125113" cy="457200"/>
          </a:xfrm>
        </p:spPr>
        <p:txBody>
          <a:bodyPr/>
          <a:lstStyle/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Resumes easy to read = Good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996123"/>
            <a:ext cx="3695729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85706"/>
            <a:ext cx="3581401" cy="495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23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953</TotalTime>
  <Words>571</Words>
  <Application>Microsoft Office PowerPoint</Application>
  <PresentationFormat>On-screen Show (4:3)</PresentationFormat>
  <Paragraphs>170</Paragraphs>
  <Slides>23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Elemental</vt:lpstr>
      <vt:lpstr>PowerPoint Presentation</vt:lpstr>
      <vt:lpstr>PowerPoint Presentation</vt:lpstr>
      <vt:lpstr>Portfolio Work</vt:lpstr>
      <vt:lpstr>PowerPoint Presentation</vt:lpstr>
      <vt:lpstr>General positions usually available</vt:lpstr>
      <vt:lpstr>How to make you standout</vt:lpstr>
      <vt:lpstr>PowerPoint Presentation</vt:lpstr>
      <vt:lpstr>Resumes jammed with text = bad</vt:lpstr>
      <vt:lpstr>Resumes easy to read = Good</vt:lpstr>
      <vt:lpstr>What tools are good to know?</vt:lpstr>
      <vt:lpstr>Portfolio | Website</vt:lpstr>
      <vt:lpstr>Portfolio | Environments/Props</vt:lpstr>
      <vt:lpstr>Portfolio | Environments/Props</vt:lpstr>
      <vt:lpstr>Portfolio | Characters</vt:lpstr>
      <vt:lpstr>Portfolio | Characters</vt:lpstr>
      <vt:lpstr>Portfolio | Designer</vt:lpstr>
      <vt:lpstr>Portfolio | Demo Reel</vt:lpstr>
      <vt:lpstr>Portfolio | Websites</vt:lpstr>
      <vt:lpstr>Dream Job – I want to work at . . . . . </vt:lpstr>
      <vt:lpstr>What to expect after you have applied</vt:lpstr>
      <vt:lpstr>Things to know about working in developer environment.</vt:lpstr>
      <vt:lpstr>Important Resources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</dc:creator>
  <cp:lastModifiedBy>Lee</cp:lastModifiedBy>
  <cp:revision>109</cp:revision>
  <dcterms:created xsi:type="dcterms:W3CDTF">2012-11-30T17:08:24Z</dcterms:created>
  <dcterms:modified xsi:type="dcterms:W3CDTF">2012-12-03T20:36:08Z</dcterms:modified>
</cp:coreProperties>
</file>